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3" r:id="rId10"/>
    <p:sldId id="264" r:id="rId11"/>
    <p:sldId id="271" r:id="rId12"/>
    <p:sldId id="272" r:id="rId13"/>
    <p:sldId id="270" r:id="rId14"/>
    <p:sldId id="283" r:id="rId15"/>
    <p:sldId id="269" r:id="rId16"/>
    <p:sldId id="266" r:id="rId17"/>
    <p:sldId id="267" r:id="rId18"/>
    <p:sldId id="276" r:id="rId19"/>
    <p:sldId id="268" r:id="rId20"/>
    <p:sldId id="278" r:id="rId21"/>
    <p:sldId id="28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7F367242-C647-443C-B14B-2FC6E3F4D90F}">
          <p14:sldIdLst>
            <p14:sldId id="256"/>
            <p14:sldId id="257"/>
          </p14:sldIdLst>
        </p14:section>
        <p14:section name="Section sans titre" id="{E7547AA2-88A0-48BA-A0CE-8FA833E94C11}">
          <p14:sldIdLst>
            <p14:sldId id="258"/>
            <p14:sldId id="259"/>
            <p14:sldId id="260"/>
            <p14:sldId id="261"/>
            <p14:sldId id="265"/>
            <p14:sldId id="262"/>
            <p14:sldId id="263"/>
            <p14:sldId id="264"/>
            <p14:sldId id="271"/>
            <p14:sldId id="272"/>
            <p14:sldId id="270"/>
            <p14:sldId id="283"/>
            <p14:sldId id="269"/>
            <p14:sldId id="266"/>
            <p14:sldId id="267"/>
            <p14:sldId id="276"/>
            <p14:sldId id="268"/>
            <p14:sldId id="278"/>
            <p14:sldId id="28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0E15"/>
    <a:srgbClr val="515151"/>
    <a:srgbClr val="070F17"/>
    <a:srgbClr val="E7E9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86" autoAdjust="0"/>
    <p:restoredTop sz="93554" autoAdjust="0"/>
  </p:normalViewPr>
  <p:slideViewPr>
    <p:cSldViewPr snapToGrid="0">
      <p:cViewPr varScale="1">
        <p:scale>
          <a:sx n="107" d="100"/>
          <a:sy n="107" d="100"/>
        </p:scale>
        <p:origin x="6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BB3B03-1F8F-43D9-879D-6304DB75CE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3375716-6ECD-4789-82ED-72DF1BB582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3E3228-47F9-425D-9F25-7D0D27DE8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26436-3E2F-4428-8253-0445836ED9CD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F6A336-955B-47D6-A8EB-FB6F7FEE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5ED583-533F-4D36-9F76-2D2F44D47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2187-1A44-4C3D-BFC5-3703BD90E23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07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0BD61C-7051-49F7-88B2-453FFAC44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301F538-1B57-4D49-A6D5-03C7863CEF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8EA7EC-0465-4C46-B981-E03CB122C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26436-3E2F-4428-8253-0445836ED9CD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39B375-0E8F-4B09-9B40-618CF8F9F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5D19B4-041C-4CC4-A191-5497ED454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2187-1A44-4C3D-BFC5-3703BD90E23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95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13E6102-C50A-4AD5-B828-716B58182E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F412983-D61D-4E4C-8638-185438A13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305793-9382-4D7E-B398-08B00BE1E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26436-3E2F-4428-8253-0445836ED9CD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F9C69B-0D33-49B3-8943-6A250EAD6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611F21-1D5D-42F7-99A4-C97BB9181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2187-1A44-4C3D-BFC5-3703BD90E23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91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AAEE0B-25A8-4DFE-ACDA-200899518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D6A720-1965-45F9-8775-F5927E027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F05B8F-B70F-4BDB-A8AA-869CBA7FB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26436-3E2F-4428-8253-0445836ED9CD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5995F3-53BF-4D8A-BB5D-483C53CF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A88869-2A58-4584-A424-8CAF58F82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2187-1A44-4C3D-BFC5-3703BD90E23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641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F3CED6-8922-4A9C-9C5B-35E1E3F90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9AE2C9-57B2-49A7-B3AA-05878E50C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261516-BE4B-44B8-AE5E-5962CDF8E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26436-3E2F-4428-8253-0445836ED9CD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F71AAB-32D9-4405-AF9C-36AD2B4F7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7B62E9-FA2E-4024-AC9B-5CE529AC8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2187-1A44-4C3D-BFC5-3703BD90E23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40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6E72C8-F9AA-417F-8AAF-7BAB9CA1A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4E6F27-2B00-4EFD-9C12-12F4699EB7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B45D6A5-D848-4BCB-A5F9-C50DD7DC0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873C0A9-8711-4C0D-8F4B-74B3EFEE3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26436-3E2F-4428-8253-0445836ED9CD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88DC95A-7DC4-4F98-8926-893A9763C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9AC849E-50DB-4917-B058-A15AA7156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2187-1A44-4C3D-BFC5-3703BD90E23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04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3C18D4-B04E-4D0B-8946-42DD33636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4496374-2ADB-4ECB-9D5D-E40B52334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B973107-5A9A-4407-A452-90E800D2E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C47DB0-2E94-4402-94E9-430DE82A92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EF87307-D8D2-49B0-A9B6-F77368442B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8034B93-0B02-4392-A4B0-932CF7BF0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26436-3E2F-4428-8253-0445836ED9CD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0EB9D02-A2BB-40E5-A469-470415CC0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637EC8C-18E1-4E6C-BA58-6087F2B85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2187-1A44-4C3D-BFC5-3703BD90E23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97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6470EF-EAE4-4DBE-BD27-8A755A6EF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EF2C84E-190A-4BCB-8F7D-D3334376D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26436-3E2F-4428-8253-0445836ED9CD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C398532-2F20-49FA-9106-3FD602053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9F4F4B8-5C87-4F79-8C9B-817356A0A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2187-1A44-4C3D-BFC5-3703BD90E23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04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729C554-0A4E-4841-AF68-0ED96F1C6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26436-3E2F-4428-8253-0445836ED9CD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59DD61F-EE0C-4444-BD8D-961DD6C7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BAB5165-BA50-4CF9-A921-DA529C337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2187-1A44-4C3D-BFC5-3703BD90E23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610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6C5817-7EB3-4A3F-8856-A9622ECD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92FFA2-8513-4690-8A80-C23A1D5C2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FDF1140-985E-47D6-B502-F028C6100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7420682-3D0C-46FA-933C-4CB54F92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26436-3E2F-4428-8253-0445836ED9CD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0606BA-488A-4FE5-B9EF-D9D56AA32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10FFF08-0545-4B04-A4B2-474B83BDD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2187-1A44-4C3D-BFC5-3703BD90E23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372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FC70CA-AF4E-42B4-8783-6962D8640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506A131-3D13-4119-9DF4-547AF7FC48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8F3193B-4DCA-42B3-A896-B1DBA4C0C0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A3EB6CE-2C09-4289-9849-F191C4A87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26436-3E2F-4428-8253-0445836ED9CD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5B7680B-01DD-4DAA-85DD-820B7915F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3EC7103-0DB4-4B89-91BA-0C0A1ACF6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2187-1A44-4C3D-BFC5-3703BD90E23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4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E19C13C-698D-4B8A-BD5E-21F5983BC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C1B1523-6B2D-4215-8980-08D89FF89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C00165-C85B-4961-A8BA-7E2E9BF34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26436-3E2F-4428-8253-0445836ED9CD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DD42E9-F87C-4145-9DAA-E26BA51FEB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77A504-6636-4F4F-B8A4-8E67A74DC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2187-1A44-4C3D-BFC5-3703BD90E23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03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240CB64-F024-4474-A076-69FA5473A464}"/>
              </a:ext>
            </a:extLst>
          </p:cNvPr>
          <p:cNvSpPr/>
          <p:nvPr/>
        </p:nvSpPr>
        <p:spPr>
          <a:xfrm>
            <a:off x="0" y="0"/>
            <a:ext cx="12192000" cy="682071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04B6F67-CBC8-485F-AD78-5E9421479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970" y="1313287"/>
            <a:ext cx="5441760" cy="1828801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l"/>
            <a:r>
              <a:rPr lang="fr-CA" b="1" dirty="0">
                <a:solidFill>
                  <a:srgbClr val="090E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N’aie pas peur.</a:t>
            </a:r>
            <a:br>
              <a:rPr lang="fr-CA" b="1" dirty="0">
                <a:solidFill>
                  <a:srgbClr val="090E15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b="1" dirty="0">
                <a:solidFill>
                  <a:srgbClr val="090E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Crains Dieu.</a:t>
            </a:r>
            <a:endParaRPr lang="en-US" b="1" dirty="0">
              <a:solidFill>
                <a:srgbClr val="090E15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902F29E6-A7D1-41A3-B57E-89684EF9FA47}"/>
              </a:ext>
            </a:extLst>
          </p:cNvPr>
          <p:cNvGrpSpPr/>
          <p:nvPr/>
        </p:nvGrpSpPr>
        <p:grpSpPr>
          <a:xfrm rot="183858">
            <a:off x="8242653" y="-1157215"/>
            <a:ext cx="3317146" cy="8478306"/>
            <a:chOff x="8527637" y="-2675828"/>
            <a:chExt cx="3575864" cy="9910264"/>
          </a:xfrm>
          <a:blipFill dpi="0" rotWithShape="1">
            <a:blip r:embed="rId2"/>
            <a:srcRect/>
            <a:stretch>
              <a:fillRect/>
            </a:stretch>
          </a:blipFill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D5564395-E260-4DB6-ACF0-22639FB3449D}"/>
                </a:ext>
              </a:extLst>
            </p:cNvPr>
            <p:cNvSpPr/>
            <p:nvPr/>
          </p:nvSpPr>
          <p:spPr>
            <a:xfrm rot="1631042">
              <a:off x="8527637" y="-2675828"/>
              <a:ext cx="1211771" cy="688361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1" dirty="0"/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A351324E-F2CC-4EF4-84DD-75BDF28C6DBD}"/>
                </a:ext>
              </a:extLst>
            </p:cNvPr>
            <p:cNvSpPr/>
            <p:nvPr/>
          </p:nvSpPr>
          <p:spPr>
            <a:xfrm rot="1606029">
              <a:off x="9589058" y="-2597616"/>
              <a:ext cx="1330460" cy="850292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1" dirty="0"/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882994BE-37DD-44FC-9486-F74D07495B38}"/>
                </a:ext>
              </a:extLst>
            </p:cNvPr>
            <p:cNvSpPr/>
            <p:nvPr/>
          </p:nvSpPr>
          <p:spPr>
            <a:xfrm rot="1564427">
              <a:off x="10677432" y="-1694450"/>
              <a:ext cx="1426069" cy="8928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31087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D9B06D1-073C-427C-84EC-396E7DD3D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7066014" cy="1297055"/>
          </a:xfrm>
        </p:spPr>
        <p:txBody>
          <a:bodyPr>
            <a:normAutofit/>
          </a:bodyPr>
          <a:lstStyle/>
          <a:p>
            <a:r>
              <a:rPr lang="fr-CA" sz="4000" b="1" dirty="0">
                <a:solidFill>
                  <a:srgbClr val="090E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Crains Dieu – un paradoxe?</a:t>
            </a:r>
            <a:endParaRPr lang="en-US" sz="4000" b="1" dirty="0">
              <a:solidFill>
                <a:srgbClr val="090E15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D1809C-F64D-4976-980C-44ED613C0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7653203" cy="378741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CA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Craindre de Dieu, une définition: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Avoir pour Dieu un grand respect, de la    révérence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Reconnaitre son autorité, sa grandeur, sa perfection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Refuser ce qui pourrait le déclasser</a:t>
            </a:r>
          </a:p>
          <a:p>
            <a:endParaRPr lang="en-US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845C0C42-2DEE-4AA8-95B2-9DAA1D08D213}"/>
              </a:ext>
            </a:extLst>
          </p:cNvPr>
          <p:cNvCxnSpPr/>
          <p:nvPr/>
        </p:nvCxnSpPr>
        <p:spPr>
          <a:xfrm flipH="1">
            <a:off x="-438150" y="2990850"/>
            <a:ext cx="310515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493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EF7AD4-56B8-4585-82D9-F3FC2B1C5C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0E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38C9FEB-372A-4B90-AEBF-DAA324586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581754"/>
            <a:ext cx="10515600" cy="1325563"/>
          </a:xfrm>
        </p:spPr>
        <p:txBody>
          <a:bodyPr>
            <a:normAutofit/>
          </a:bodyPr>
          <a:lstStyle/>
          <a:p>
            <a:r>
              <a:rPr lang="fr-CA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 vie ressemble-t-elle</a:t>
            </a:r>
            <a:br>
              <a:rPr lang="fr-CA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à ceci?</a:t>
            </a:r>
            <a:endParaRPr lang="en-US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riangle isocèle 3">
            <a:extLst>
              <a:ext uri="{FF2B5EF4-FFF2-40B4-BE49-F238E27FC236}">
                <a16:creationId xmlns:a16="http://schemas.microsoft.com/office/drawing/2014/main" id="{87218EAF-7AEF-439C-9655-09E1C2DD99BF}"/>
              </a:ext>
            </a:extLst>
          </p:cNvPr>
          <p:cNvSpPr/>
          <p:nvPr/>
        </p:nvSpPr>
        <p:spPr>
          <a:xfrm>
            <a:off x="7248522" y="4500493"/>
            <a:ext cx="1992632" cy="1325563"/>
          </a:xfrm>
          <a:prstGeom prst="triangle">
            <a:avLst>
              <a:gd name="adj" fmla="val 5000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800" b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Nuage 5">
            <a:extLst>
              <a:ext uri="{FF2B5EF4-FFF2-40B4-BE49-F238E27FC236}">
                <a16:creationId xmlns:a16="http://schemas.microsoft.com/office/drawing/2014/main" id="{41E89FE8-73EA-4DD2-AE12-6D3E31C20F98}"/>
              </a:ext>
            </a:extLst>
          </p:cNvPr>
          <p:cNvSpPr/>
          <p:nvPr/>
        </p:nvSpPr>
        <p:spPr>
          <a:xfrm>
            <a:off x="5433057" y="1907317"/>
            <a:ext cx="5623561" cy="3435605"/>
          </a:xfrm>
          <a:prstGeom prst="cloud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5400" dirty="0">
              <a:solidFill>
                <a:schemeClr val="accent2">
                  <a:lumMod val="75000"/>
                </a:schemeClr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578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D9D68A-631C-4C50-8E65-E73DB4AEC1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0E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38C9FEB-372A-4B90-AEBF-DAA324586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855598"/>
            <a:ext cx="4941570" cy="1325563"/>
          </a:xfrm>
        </p:spPr>
        <p:txBody>
          <a:bodyPr>
            <a:normAutofit/>
          </a:bodyPr>
          <a:lstStyle/>
          <a:p>
            <a:r>
              <a:rPr lang="fr-CA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Refusez de</a:t>
            </a:r>
            <a:br>
              <a:rPr lang="fr-CA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déclasser Dieu!</a:t>
            </a:r>
            <a:endParaRPr lang="en-US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Nuage 6">
            <a:extLst>
              <a:ext uri="{FF2B5EF4-FFF2-40B4-BE49-F238E27FC236}">
                <a16:creationId xmlns:a16="http://schemas.microsoft.com/office/drawing/2014/main" id="{6961B467-1F25-4A46-9504-1BD61D893C56}"/>
              </a:ext>
            </a:extLst>
          </p:cNvPr>
          <p:cNvSpPr/>
          <p:nvPr/>
        </p:nvSpPr>
        <p:spPr>
          <a:xfrm>
            <a:off x="6883661" y="4815831"/>
            <a:ext cx="1720216" cy="1164035"/>
          </a:xfrm>
          <a:prstGeom prst="cloud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3600" dirty="0">
              <a:solidFill>
                <a:schemeClr val="accent2">
                  <a:lumMod val="75000"/>
                </a:schemeClr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riangle isocèle 7">
            <a:extLst>
              <a:ext uri="{FF2B5EF4-FFF2-40B4-BE49-F238E27FC236}">
                <a16:creationId xmlns:a16="http://schemas.microsoft.com/office/drawing/2014/main" id="{E7EA85E9-D405-4547-BBFE-49E46EFD820F}"/>
              </a:ext>
            </a:extLst>
          </p:cNvPr>
          <p:cNvSpPr/>
          <p:nvPr/>
        </p:nvSpPr>
        <p:spPr>
          <a:xfrm>
            <a:off x="5263517" y="1460151"/>
            <a:ext cx="5165408" cy="3901195"/>
          </a:xfrm>
          <a:prstGeom prst="triangle">
            <a:avLst>
              <a:gd name="adj" fmla="val 5000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3600" b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585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B487FF-B413-470F-90B0-174331E2D0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0E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3ADD44-96C6-453B-83E3-185097373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4225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Mais autant le ciel est élevé au-dessus de la terre, autant sa bonté est grande </a:t>
            </a:r>
            <a:r>
              <a:rPr lang="fr-CA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pour ceux qui le craignent</a:t>
            </a: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; autant l’orient est éloigné de l’occident, autant il éloigne de nous nos transgressions. Comme un père a compassion de ses enfants, l’Éternel a compassion de </a:t>
            </a:r>
            <a:r>
              <a:rPr lang="fr-CA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ceux qui le craignent </a:t>
            </a: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car il sait de quoi nous sommes faits…</a:t>
            </a:r>
          </a:p>
          <a:p>
            <a:pPr marL="0" indent="0" algn="ctr">
              <a:buNone/>
            </a:pPr>
            <a:r>
              <a:rPr lang="fr-CA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Psaumes 103.11-13</a:t>
            </a:r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367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D17C5F-4ED5-48B7-A35C-3C44BAE021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0E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rgbClr val="090E15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D3ACD08-D33C-42AE-AB57-89730B2AC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1325"/>
            <a:ext cx="4762500" cy="1325563"/>
          </a:xfrm>
        </p:spPr>
        <p:txBody>
          <a:bodyPr/>
          <a:lstStyle/>
          <a:p>
            <a:r>
              <a:rPr lang="fr-CA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N’aie pas peur</a:t>
            </a:r>
            <a:endParaRPr lang="en-US" b="1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5EC6F0-49A8-4994-9C8D-2A3627EC8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8326"/>
            <a:ext cx="10515600" cy="51347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Maintenant, voici ce que dit l’Éternel,</a:t>
            </a:r>
            <a:b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celui qui t’a créé, Jacob, </a:t>
            </a:r>
            <a:b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celui qui t’a façonné, Israël :</a:t>
            </a: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 algn="ctr">
              <a:buNone/>
            </a:pPr>
            <a:r>
              <a:rPr lang="fr-CA" sz="3200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N’aie pas peur</a:t>
            </a: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car je t’ai racheté.</a:t>
            </a:r>
          </a:p>
          <a:p>
            <a:pPr marL="0" indent="0" algn="ctr">
              <a:buNone/>
            </a:pP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Je t’ai appelé par ton nom : tu m’appartiens!</a:t>
            </a:r>
            <a:b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 tu traverses de l’eau, je serai moi-même avec toi;</a:t>
            </a:r>
            <a:b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 tu traverses les fleuves, ils ne te submergeront pas.</a:t>
            </a:r>
            <a:b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 tu marches dans le feu, tu ne te bruleras pas</a:t>
            </a:r>
            <a:b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et la flamme ne te fera pas de mal.</a:t>
            </a:r>
          </a:p>
          <a:p>
            <a:pPr marL="0" indent="0" algn="ctr">
              <a:buNone/>
            </a:pPr>
            <a:endParaRPr lang="fr-CA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 algn="ctr">
              <a:buNone/>
            </a:pPr>
            <a:r>
              <a:rPr lang="fr-CA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Ésaïe 43.1-2</a:t>
            </a:r>
            <a:endParaRPr lang="en-US" sz="2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CE352DC-EC3E-4ABE-8742-278552DBEB75}"/>
              </a:ext>
            </a:extLst>
          </p:cNvPr>
          <p:cNvCxnSpPr/>
          <p:nvPr/>
        </p:nvCxnSpPr>
        <p:spPr>
          <a:xfrm>
            <a:off x="704850" y="1562100"/>
            <a:ext cx="16764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23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9582899-E9EE-4ADD-9782-77DF81BDA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4542" y="4384454"/>
            <a:ext cx="6465287" cy="151601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b="1" kern="12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Côtoyez</a:t>
            </a:r>
            <a:r>
              <a:rPr lang="en-US" sz="3600" b="1" kern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Jésus</a:t>
            </a:r>
            <a:r>
              <a:rPr lang="en-US" sz="3600" b="1" kern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tous</a:t>
            </a:r>
            <a:r>
              <a:rPr lang="en-US" sz="3600" b="1" kern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les </a:t>
            </a:r>
            <a:r>
              <a:rPr lang="en-US" sz="3600" b="1" kern="12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jours</a:t>
            </a:r>
            <a:br>
              <a:rPr lang="en-US" sz="3600" kern="12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sz="3600" kern="12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912FE127-E948-4FE6-A541-2BAE0000B9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14"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CF36F2A-1870-4FC1-AE46-C5A983EA1E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3" r="2" b="23333"/>
          <a:stretch/>
        </p:blipFill>
        <p:spPr>
          <a:xfrm>
            <a:off x="4708357" y="321733"/>
            <a:ext cx="7217085" cy="30081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6032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8DAADAF2-E470-47CB-BF45-35389D7C0B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F24F4E7-EC63-4A24-9BCF-B07FA49D9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Repassez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meilleures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choses dans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votre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esprit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2053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FD256EC-125F-4ECF-9DE7-CC39E6786B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8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40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E20EB187-900F-4AF5-813B-101456D9F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0E0FB2-1353-45B3-812C-2F0C35E0E2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51C5915-25F6-4271-ACD3-3D9A2A30D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7350" y="1200152"/>
            <a:ext cx="5461500" cy="44576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Demandez</a:t>
            </a:r>
            <a:r>
              <a:rPr lang="en-US" sz="4800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pardon et </a:t>
            </a:r>
            <a:r>
              <a:rPr lang="en-US" sz="4800" b="1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remettez-vous</a:t>
            </a:r>
            <a:r>
              <a:rPr lang="en-US" sz="4800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</a:t>
            </a:r>
            <a:r>
              <a:rPr lang="en-US" sz="4800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route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4D17C8-E9C2-48A4-AA36-D7048A6CC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286000"/>
            <a:ext cx="0" cy="22860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7325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9D68E33-3C75-48E3-B8C0-93E7DF012A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5" b="346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23E459D-BB1F-4D21-90EC-A0640E12B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379584"/>
            <a:ext cx="9144000" cy="209883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NE VOYAGEZ PAS SEULS</a:t>
            </a:r>
            <a:br>
              <a:rPr lang="en-US" sz="4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</a:rPr>
              <a:t>NE VOYAGEZ PAS SEULS</a:t>
            </a:r>
            <a:b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3600" b="1" dirty="0">
                <a:latin typeface="Roboto" panose="02000000000000000000" pitchFamily="2" charset="0"/>
                <a:ea typeface="Roboto" panose="02000000000000000000" pitchFamily="2" charset="0"/>
              </a:rPr>
              <a:t>NE VOYAGEZ PAS SEULS</a:t>
            </a:r>
            <a:b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3100" b="1" dirty="0">
                <a:latin typeface="Roboto" panose="02000000000000000000" pitchFamily="2" charset="0"/>
                <a:ea typeface="Roboto" panose="02000000000000000000" pitchFamily="2" charset="0"/>
              </a:rPr>
              <a:t>NE VOYAGEZ PAS SEULS</a:t>
            </a:r>
            <a:endParaRPr lang="en-US" sz="40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748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E209FB-4A84-4115-B461-068E29097EE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FA1A153-58E6-4D9F-A6FB-355E525E8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263" y="1107308"/>
            <a:ext cx="5604387" cy="1141208"/>
          </a:xfrm>
        </p:spPr>
        <p:txBody>
          <a:bodyPr>
            <a:noAutofit/>
          </a:bodyPr>
          <a:lstStyle/>
          <a:p>
            <a:r>
              <a:rPr lang="fr-CA" sz="6000" b="1" dirty="0">
                <a:solidFill>
                  <a:srgbClr val="090E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Qu’est-ce qui</a:t>
            </a:r>
            <a:br>
              <a:rPr lang="fr-CA" sz="6000" b="1" dirty="0">
                <a:solidFill>
                  <a:srgbClr val="090E15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sz="6000" b="1" dirty="0">
                <a:solidFill>
                  <a:srgbClr val="090E1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vous fait peur?</a:t>
            </a:r>
            <a:endParaRPr lang="en-US" sz="6000" b="1" dirty="0">
              <a:solidFill>
                <a:srgbClr val="090E15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D5E8C3C-EA2F-4731-A760-B834592D8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188" y="803787"/>
            <a:ext cx="3285624" cy="525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04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8355287-39A5-4B8D-B874-7CA1379EE6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191CA7C-D492-46C1-A99C-8F8F0361855F}"/>
              </a:ext>
            </a:extLst>
          </p:cNvPr>
          <p:cNvSpPr/>
          <p:nvPr/>
        </p:nvSpPr>
        <p:spPr>
          <a:xfrm rot="1204270">
            <a:off x="-937013" y="-1547817"/>
            <a:ext cx="4065661" cy="8694256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highlight>
                <a:srgbClr val="C0C0C0"/>
              </a:highligh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0E467D-8913-4CE8-80FB-56E39E60FEAD}"/>
              </a:ext>
            </a:extLst>
          </p:cNvPr>
          <p:cNvSpPr/>
          <p:nvPr/>
        </p:nvSpPr>
        <p:spPr>
          <a:xfrm rot="1204688">
            <a:off x="2539150" y="-2840353"/>
            <a:ext cx="1771650" cy="15550111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A" i="1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31C438-82EF-49AD-91C6-45F436B042F8}"/>
              </a:ext>
            </a:extLst>
          </p:cNvPr>
          <p:cNvSpPr/>
          <p:nvPr/>
        </p:nvSpPr>
        <p:spPr>
          <a:xfrm rot="1208935">
            <a:off x="4942091" y="-2228972"/>
            <a:ext cx="1714500" cy="11392145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9BD22C-561B-4F90-9B6E-8F047F6EF0C3}"/>
              </a:ext>
            </a:extLst>
          </p:cNvPr>
          <p:cNvSpPr/>
          <p:nvPr/>
        </p:nvSpPr>
        <p:spPr>
          <a:xfrm>
            <a:off x="403823" y="2053848"/>
            <a:ext cx="72019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4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 Dieu me connaît personnellement </a:t>
            </a:r>
          </a:p>
          <a:p>
            <a:r>
              <a:rPr lang="fr-CA" sz="24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 Dieu est avec moi en tout temps</a:t>
            </a:r>
          </a:p>
          <a:p>
            <a:r>
              <a:rPr lang="fr-CA" sz="24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 Dieu m’aime profondément</a:t>
            </a:r>
          </a:p>
          <a:p>
            <a:r>
              <a:rPr lang="fr-CA" sz="24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 Ce que Dieu dit, il le fait</a:t>
            </a:r>
          </a:p>
          <a:p>
            <a:r>
              <a:rPr lang="fr-CA" sz="24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5.  Dieu est au contrôle</a:t>
            </a:r>
          </a:p>
          <a:p>
            <a:r>
              <a:rPr lang="fr-CA" sz="20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772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D9D68A-631C-4C50-8E65-E73DB4AEC1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0E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38C9FEB-372A-4B90-AEBF-DAA324586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617693"/>
            <a:ext cx="5353050" cy="5068952"/>
          </a:xfrm>
        </p:spPr>
        <p:txBody>
          <a:bodyPr>
            <a:normAutofit/>
          </a:bodyPr>
          <a:lstStyle/>
          <a:p>
            <a:r>
              <a:rPr lang="fr-CA" sz="27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Côtoyez Jésus tous les jours</a:t>
            </a:r>
            <a:br>
              <a:rPr lang="fr-CA" sz="27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fr-CA" sz="27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sz="27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Repassez de meilleures choses dans votre esprit</a:t>
            </a:r>
            <a:br>
              <a:rPr lang="fr-CA" sz="27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fr-CA" sz="27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sz="27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Attention aux influences!</a:t>
            </a:r>
            <a:br>
              <a:rPr lang="fr-CA" sz="27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fr-CA" sz="27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sz="27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Demandez pardon et remettez-vous en route</a:t>
            </a:r>
            <a:br>
              <a:rPr lang="fr-CA" sz="27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fr-CA" sz="27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sz="27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5. Ne voyagez pas seuls!</a:t>
            </a:r>
            <a:endParaRPr lang="en-US" sz="27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Nuage 6">
            <a:extLst>
              <a:ext uri="{FF2B5EF4-FFF2-40B4-BE49-F238E27FC236}">
                <a16:creationId xmlns:a16="http://schemas.microsoft.com/office/drawing/2014/main" id="{6961B467-1F25-4A46-9504-1BD61D893C56}"/>
              </a:ext>
            </a:extLst>
          </p:cNvPr>
          <p:cNvSpPr/>
          <p:nvPr/>
        </p:nvSpPr>
        <p:spPr>
          <a:xfrm>
            <a:off x="7189707" y="4213762"/>
            <a:ext cx="1720216" cy="1164035"/>
          </a:xfrm>
          <a:prstGeom prst="cloud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3600" dirty="0">
              <a:solidFill>
                <a:schemeClr val="accent2">
                  <a:lumMod val="75000"/>
                </a:schemeClr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riangle isocèle 7">
            <a:extLst>
              <a:ext uri="{FF2B5EF4-FFF2-40B4-BE49-F238E27FC236}">
                <a16:creationId xmlns:a16="http://schemas.microsoft.com/office/drawing/2014/main" id="{E7EA85E9-D405-4547-BBFE-49E46EFD820F}"/>
              </a:ext>
            </a:extLst>
          </p:cNvPr>
          <p:cNvSpPr/>
          <p:nvPr/>
        </p:nvSpPr>
        <p:spPr>
          <a:xfrm>
            <a:off x="5467111" y="894585"/>
            <a:ext cx="5165408" cy="3901195"/>
          </a:xfrm>
          <a:prstGeom prst="triangle">
            <a:avLst>
              <a:gd name="adj" fmla="val 5000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3600" b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346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 60">
            <a:extLst>
              <a:ext uri="{FF2B5EF4-FFF2-40B4-BE49-F238E27FC236}">
                <a16:creationId xmlns:a16="http://schemas.microsoft.com/office/drawing/2014/main" id="{57621FCC-DA1D-4171-87E0-73906AB7AC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2" b="5051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80" name="ZoneTexte 79">
            <a:extLst>
              <a:ext uri="{FF2B5EF4-FFF2-40B4-BE49-F238E27FC236}">
                <a16:creationId xmlns:a16="http://schemas.microsoft.com/office/drawing/2014/main" id="{21CD3E9C-C67A-4C68-A41E-4C0A3F2500F7}"/>
              </a:ext>
            </a:extLst>
          </p:cNvPr>
          <p:cNvSpPr txBox="1"/>
          <p:nvPr/>
        </p:nvSpPr>
        <p:spPr>
          <a:xfrm>
            <a:off x="233221" y="-419100"/>
            <a:ext cx="2540021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500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</a:t>
            </a:r>
          </a:p>
          <a:p>
            <a:r>
              <a:rPr lang="fr-CA" sz="12500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</a:t>
            </a:r>
          </a:p>
          <a:p>
            <a:r>
              <a:rPr lang="fr-CA" sz="12500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</a:t>
            </a:r>
          </a:p>
          <a:p>
            <a:r>
              <a:rPr lang="fr-CA" sz="12500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656793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D17C5F-4ED5-48B7-A35C-3C44BAE021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0E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solidFill>
                <a:srgbClr val="090E15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D3ACD08-D33C-42AE-AB57-89730B2AC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1325"/>
            <a:ext cx="4762500" cy="1325563"/>
          </a:xfrm>
        </p:spPr>
        <p:txBody>
          <a:bodyPr/>
          <a:lstStyle/>
          <a:p>
            <a:r>
              <a:rPr lang="fr-CA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N’aie pas peur</a:t>
            </a:r>
            <a:endParaRPr lang="en-US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5EC6F0-49A8-4994-9C8D-2A3627EC8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8326"/>
            <a:ext cx="10515600" cy="51347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Maintenant, voici ce que dit l’Éternel,</a:t>
            </a:r>
            <a:b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celui qui t’a créé, Jacob, </a:t>
            </a:r>
            <a:b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celui qui t’a façonné, Israël :</a:t>
            </a: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 algn="ctr">
              <a:buNone/>
            </a:pPr>
            <a:r>
              <a:rPr lang="fr-CA" sz="3200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N’aie pas peur</a:t>
            </a: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car je t’ai racheté.</a:t>
            </a:r>
          </a:p>
          <a:p>
            <a:pPr marL="0" indent="0" algn="ctr">
              <a:buNone/>
            </a:pP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Je t’ai appelé par ton nom : tu m’appartiens!</a:t>
            </a:r>
            <a:b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 tu traverses de l’eau, je serai moi-même avec toi;</a:t>
            </a:r>
            <a:b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 tu traverses les fleuves, ils ne te submergeront pas.</a:t>
            </a:r>
            <a:b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 tu marches dans le feu, tu ne te bruleras pas</a:t>
            </a:r>
            <a:b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et la flamme ne te fera pas de mal.</a:t>
            </a:r>
          </a:p>
          <a:p>
            <a:pPr marL="0" indent="0" algn="ctr">
              <a:buNone/>
            </a:pPr>
            <a:endParaRPr lang="fr-CA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 algn="ctr">
              <a:buNone/>
            </a:pPr>
            <a:r>
              <a:rPr lang="fr-CA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Ésaïe 43.1-2</a:t>
            </a:r>
            <a:endParaRPr lang="en-US" sz="2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CE352DC-EC3E-4ABE-8742-278552DBEB75}"/>
              </a:ext>
            </a:extLst>
          </p:cNvPr>
          <p:cNvCxnSpPr/>
          <p:nvPr/>
        </p:nvCxnSpPr>
        <p:spPr>
          <a:xfrm>
            <a:off x="704850" y="1562100"/>
            <a:ext cx="16764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7227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D277A7-3210-42F2-8E4E-7CC187EC6A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0E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D66C547-DA5B-492B-9A31-3D6604116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0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Dieu me connait personnellement</a:t>
            </a:r>
            <a:r>
              <a:rPr lang="fr-CA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en-US" sz="3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B1760B-4588-48C8-A5AF-F542A0D75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5582"/>
            <a:ext cx="10515600" cy="52824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Éternel, tu m’examines et </a:t>
            </a:r>
            <a:r>
              <a:rPr lang="fr-CA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tu me connais</a:t>
            </a: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b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tu sais </a:t>
            </a: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quand je m’assieds et quand je me lève, </a:t>
            </a:r>
            <a:b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tu discernes </a:t>
            </a: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 loin ma pensée. </a:t>
            </a:r>
            <a:b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Tu sais</a:t>
            </a: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quand je marche et quand je me couche, </a:t>
            </a:r>
            <a:b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et </a:t>
            </a:r>
            <a:r>
              <a:rPr lang="fr-CA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toutes mes voies te sont familières</a:t>
            </a: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b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 parole n’est pas encore sur ma langue que déjà, </a:t>
            </a:r>
            <a:b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Éternel, </a:t>
            </a:r>
            <a:r>
              <a:rPr lang="fr-CA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tu la connais entièrement</a:t>
            </a: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b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Tu m’entoures par-derrière et par-devant</a:t>
            </a:r>
            <a:b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et tu mets ta main sur moi. </a:t>
            </a:r>
            <a:b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Une telle connaissance est trop extraordinaire pour moi, </a:t>
            </a:r>
            <a:b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elle est trop élevée pour que je puisse l’atteindre.</a:t>
            </a: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</a:t>
            </a:r>
            <a:r>
              <a:rPr lang="en-US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Psaumes</a:t>
            </a: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139.1-6</a:t>
            </a:r>
          </a:p>
        </p:txBody>
      </p:sp>
      <p:sp>
        <p:nvSpPr>
          <p:cNvPr id="7" name="Forme en L 6">
            <a:extLst>
              <a:ext uri="{FF2B5EF4-FFF2-40B4-BE49-F238E27FC236}">
                <a16:creationId xmlns:a16="http://schemas.microsoft.com/office/drawing/2014/main" id="{4D0B083C-0D53-452B-85CF-9EDDD5DF4CA6}"/>
              </a:ext>
            </a:extLst>
          </p:cNvPr>
          <p:cNvSpPr/>
          <p:nvPr/>
        </p:nvSpPr>
        <p:spPr>
          <a:xfrm>
            <a:off x="-285750" y="5235158"/>
            <a:ext cx="990600" cy="1881603"/>
          </a:xfrm>
          <a:prstGeom prst="corne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Forme en L 7">
            <a:extLst>
              <a:ext uri="{FF2B5EF4-FFF2-40B4-BE49-F238E27FC236}">
                <a16:creationId xmlns:a16="http://schemas.microsoft.com/office/drawing/2014/main" id="{AD561E08-7623-48E3-9A27-6344EE20A443}"/>
              </a:ext>
            </a:extLst>
          </p:cNvPr>
          <p:cNvSpPr/>
          <p:nvPr/>
        </p:nvSpPr>
        <p:spPr>
          <a:xfrm rot="10800000">
            <a:off x="11410950" y="-323850"/>
            <a:ext cx="1066800" cy="2705100"/>
          </a:xfrm>
          <a:prstGeom prst="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20634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02B7101-90FF-4174-9CDF-023F43E2DED8}"/>
              </a:ext>
            </a:extLst>
          </p:cNvPr>
          <p:cNvSpPr/>
          <p:nvPr/>
        </p:nvSpPr>
        <p:spPr>
          <a:xfrm>
            <a:off x="0" y="0"/>
            <a:ext cx="12192000" cy="6776794"/>
          </a:xfrm>
          <a:prstGeom prst="rect">
            <a:avLst/>
          </a:prstGeom>
          <a:solidFill>
            <a:srgbClr val="090E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DDE8B95-753B-42FA-AB7E-4F1972B8A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49" y="365125"/>
            <a:ext cx="7959527" cy="1325563"/>
          </a:xfrm>
        </p:spPr>
        <p:txBody>
          <a:bodyPr>
            <a:normAutofit/>
          </a:bodyPr>
          <a:lstStyle/>
          <a:p>
            <a:r>
              <a:rPr lang="fr-CA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Dieu est avec moi en tout temps</a:t>
            </a:r>
            <a:endParaRPr lang="en-US" sz="3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B1726C-C747-4A44-9B67-C75F3C512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271" y="1690688"/>
            <a:ext cx="10515600" cy="5086106"/>
          </a:xfrm>
          <a:ln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CA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Où pourrais-je aller, loin de ton Esprit, </a:t>
            </a:r>
            <a:br>
              <a:rPr lang="fr-CA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où pourrais-je fuir, loin de ta présence? </a:t>
            </a:r>
          </a:p>
          <a:p>
            <a:pPr marL="0" indent="0" algn="ctr">
              <a:buNone/>
            </a:pPr>
            <a:br>
              <a:rPr lang="fr-CA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 je monte au ciel, </a:t>
            </a:r>
            <a:r>
              <a:rPr lang="fr-CA" sz="2400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tu es là</a:t>
            </a:r>
            <a:r>
              <a:rPr lang="fr-CA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;</a:t>
            </a:r>
            <a:br>
              <a:rPr lang="fr-CA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 je me couche au séjour des morts, </a:t>
            </a:r>
            <a:r>
              <a:rPr lang="fr-CA" sz="2400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 voilà</a:t>
            </a:r>
            <a:r>
              <a:rPr lang="fr-CA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br>
              <a:rPr lang="fr-CA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 je prends les ailes de l’aurore pour habiter à l’extrémité de la mer, </a:t>
            </a:r>
            <a:br>
              <a:rPr lang="fr-CA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 aussi ta main me conduira, </a:t>
            </a:r>
            <a:r>
              <a:rPr lang="fr-CA" sz="2400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 main droite m’empoignera</a:t>
            </a:r>
            <a:r>
              <a:rPr lang="fr-CA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br>
              <a:rPr lang="fr-CA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 je me dis : « Au moins les ténèbres me couvriront », </a:t>
            </a:r>
            <a:br>
              <a:rPr lang="fr-CA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 nuit devient lumière autour de moi! </a:t>
            </a:r>
            <a:br>
              <a:rPr lang="fr-CA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sz="2400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Même les ténèbres ne sont pas obscures pour toi</a:t>
            </a:r>
            <a:r>
              <a:rPr lang="fr-CA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 : </a:t>
            </a:r>
            <a:br>
              <a:rPr lang="fr-CA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 nuit brille comme le jour, et les ténèbres comme la lumière.</a:t>
            </a:r>
          </a:p>
          <a:p>
            <a:pPr marL="0" indent="0" algn="ctr">
              <a:buNone/>
            </a:pPr>
            <a:r>
              <a:rPr lang="fr-CA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Psaumes 139.7-13</a:t>
            </a:r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B79197B4-6CA2-43BA-A25D-712FFB09B461}"/>
              </a:ext>
            </a:extLst>
          </p:cNvPr>
          <p:cNvCxnSpPr/>
          <p:nvPr/>
        </p:nvCxnSpPr>
        <p:spPr>
          <a:xfrm>
            <a:off x="418221" y="1176338"/>
            <a:ext cx="0" cy="52197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770E8AD-F9BC-441D-849D-AB1404376EA1}"/>
              </a:ext>
            </a:extLst>
          </p:cNvPr>
          <p:cNvCxnSpPr/>
          <p:nvPr/>
        </p:nvCxnSpPr>
        <p:spPr>
          <a:xfrm>
            <a:off x="589671" y="2033588"/>
            <a:ext cx="0" cy="41529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C16E58F-269B-4790-B8CB-2342D0C66A3A}"/>
              </a:ext>
            </a:extLst>
          </p:cNvPr>
          <p:cNvCxnSpPr/>
          <p:nvPr/>
        </p:nvCxnSpPr>
        <p:spPr>
          <a:xfrm>
            <a:off x="412750" y="6400800"/>
            <a:ext cx="33147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121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B8BA4F-E120-4192-9FC9-099BB830FE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0E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848E311-AA0F-4333-9202-96F886E16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951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CA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Dieu m’aime profondément </a:t>
            </a:r>
            <a:endParaRPr lang="en-US" sz="3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D88CB1-46FF-474A-A562-B63969D3D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1176"/>
            <a:ext cx="10515600" cy="45873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CA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fr-CA" dirty="0">
                <a:solidFill>
                  <a:schemeClr val="bg1"/>
                </a:solidFill>
              </a:rPr>
              <a:t>En effet, j’ai l’assurance que ni la mort ni la vie, </a:t>
            </a:r>
            <a:br>
              <a:rPr lang="fr-CA" dirty="0">
                <a:solidFill>
                  <a:schemeClr val="bg1"/>
                </a:solidFill>
              </a:rPr>
            </a:br>
            <a:r>
              <a:rPr lang="fr-CA" dirty="0">
                <a:solidFill>
                  <a:schemeClr val="bg1"/>
                </a:solidFill>
              </a:rPr>
              <a:t>ni les anges ni les dominations, ni le présent ni l’avenir, </a:t>
            </a:r>
            <a:br>
              <a:rPr lang="fr-CA" dirty="0">
                <a:solidFill>
                  <a:schemeClr val="bg1"/>
                </a:solidFill>
              </a:rPr>
            </a:br>
            <a:r>
              <a:rPr lang="fr-CA" dirty="0">
                <a:solidFill>
                  <a:schemeClr val="bg1"/>
                </a:solidFill>
              </a:rPr>
              <a:t>ni les puissances, ni la hauteur, ni la profondeur, </a:t>
            </a:r>
            <a:br>
              <a:rPr lang="fr-CA" dirty="0">
                <a:solidFill>
                  <a:schemeClr val="bg1"/>
                </a:solidFill>
              </a:rPr>
            </a:br>
            <a:r>
              <a:rPr lang="fr-CA" b="1" dirty="0">
                <a:solidFill>
                  <a:schemeClr val="accent2"/>
                </a:solidFill>
              </a:rPr>
              <a:t>ni aucune autre créature </a:t>
            </a:r>
            <a:br>
              <a:rPr lang="fr-CA" b="1" dirty="0">
                <a:solidFill>
                  <a:schemeClr val="accent2"/>
                </a:solidFill>
              </a:rPr>
            </a:br>
            <a:r>
              <a:rPr lang="fr-CA" b="1" dirty="0">
                <a:solidFill>
                  <a:schemeClr val="accent2"/>
                </a:solidFill>
              </a:rPr>
              <a:t>ne pourra nous séparer de l’amour de Dieu </a:t>
            </a:r>
            <a:br>
              <a:rPr lang="fr-CA" b="1" dirty="0">
                <a:solidFill>
                  <a:schemeClr val="accent2"/>
                </a:solidFill>
              </a:rPr>
            </a:br>
            <a:r>
              <a:rPr lang="fr-CA" b="1" dirty="0">
                <a:solidFill>
                  <a:schemeClr val="accent2"/>
                </a:solidFill>
              </a:rPr>
              <a:t>manifesté en Jésus-Christ notre Seigneur</a:t>
            </a:r>
            <a:r>
              <a:rPr lang="fr-CA" dirty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- Romains 8.38-39</a:t>
            </a:r>
          </a:p>
        </p:txBody>
      </p:sp>
    </p:spTree>
    <p:extLst>
      <p:ext uri="{BB962C8B-B14F-4D97-AF65-F5344CB8AC3E}">
        <p14:creationId xmlns:p14="http://schemas.microsoft.com/office/powerpoint/2010/main" val="1357679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61EE97-6157-4F48-81ED-DAA361191BB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0E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AAF63BF-B0FB-43E6-8C96-011B19816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A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Ce que Dieu dit, il le fait</a:t>
            </a:r>
            <a:endParaRPr lang="en-US" sz="3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F63D7A-532E-4A47-939A-4D4335957644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CA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Dieu n’est pas un homme pour mentir</a:t>
            </a: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b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ni le fils d’un homme pour revenir sur sa décision. </a:t>
            </a:r>
            <a:b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Ce qu’il a dit, ne le fera-t-il pas? </a:t>
            </a:r>
            <a:b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Ce qu’il a déclaré, ne l’accomplira-t-il pas? </a:t>
            </a:r>
            <a:b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Nombres 23.19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 algn="ctr">
              <a:buNone/>
            </a:pP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Paul parle de lui en disant:</a:t>
            </a:r>
            <a:b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fr-CA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 Dieu qui ne ment pas</a:t>
            </a: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</a:t>
            </a:r>
            <a:b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Tite 1.2</a:t>
            </a: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77EEC22E-E328-4DA3-B190-407A3F9156FE}"/>
              </a:ext>
            </a:extLst>
          </p:cNvPr>
          <p:cNvCxnSpPr/>
          <p:nvPr/>
        </p:nvCxnSpPr>
        <p:spPr>
          <a:xfrm>
            <a:off x="8667750" y="6324600"/>
            <a:ext cx="299085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66FE64A-4DAC-4AA4-A96D-F2301F761B40}"/>
              </a:ext>
            </a:extLst>
          </p:cNvPr>
          <p:cNvCxnSpPr/>
          <p:nvPr/>
        </p:nvCxnSpPr>
        <p:spPr>
          <a:xfrm>
            <a:off x="11658600" y="2384425"/>
            <a:ext cx="0" cy="394017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33C4116-203B-4424-8022-A97E79F6E368}"/>
              </a:ext>
            </a:extLst>
          </p:cNvPr>
          <p:cNvCxnSpPr/>
          <p:nvPr/>
        </p:nvCxnSpPr>
        <p:spPr>
          <a:xfrm>
            <a:off x="7353300" y="5734050"/>
            <a:ext cx="46101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370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32A781-FDBE-48D7-9EFB-EA7F830BD9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0E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3962749-C00B-4A09-ADA5-A50EE0D6E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A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5. Dieu est au contrôle</a:t>
            </a:r>
            <a:endParaRPr lang="en-US" sz="3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3587A2-010F-45D0-9971-40CA48AF0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6725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Arrêtez, et sachez que je suis Dieu! </a:t>
            </a:r>
            <a:b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Je domine </a:t>
            </a: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sur les nations, </a:t>
            </a:r>
            <a:r>
              <a:rPr lang="fr-CA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je domine </a:t>
            </a: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sur la terre. </a:t>
            </a:r>
            <a:b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Psaumes 45.11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 algn="ctr">
              <a:buNone/>
            </a:pPr>
            <a:r>
              <a:rPr lang="fr-CA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Tout ce que l’Éternel veut, il le fait</a:t>
            </a: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b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dans le ciel et sur la terre, dans les mers et dans tous les abimes. </a:t>
            </a:r>
            <a:b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Psaumes 135.6</a:t>
            </a:r>
          </a:p>
          <a:p>
            <a:pPr marL="0" indent="0" algn="ctr">
              <a:buNone/>
            </a:pPr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 algn="ctr">
              <a:buNone/>
            </a:pP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C’est à Dieu qu’appartiennent la sagesse et la force.</a:t>
            </a:r>
            <a:b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C’est lui qui change </a:t>
            </a:r>
            <a: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les temps et les circonstances, </a:t>
            </a:r>
            <a:br>
              <a:rPr lang="fr-CA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qui </a:t>
            </a:r>
            <a:r>
              <a:rPr lang="fr-CA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renverse et établit </a:t>
            </a:r>
            <a:r>
              <a:rPr lang="fr-CA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les rois… </a:t>
            </a:r>
            <a:br>
              <a:rPr lang="fr-CA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CA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Daniel 2.20-21</a:t>
            </a:r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79870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294</Words>
  <Application>Microsoft Office PowerPoint</Application>
  <PresentationFormat>Grand écran</PresentationFormat>
  <Paragraphs>59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Roboto</vt:lpstr>
      <vt:lpstr>Wingdings</vt:lpstr>
      <vt:lpstr>Thème Office</vt:lpstr>
      <vt:lpstr>N’aie pas peur. Crains Dieu.</vt:lpstr>
      <vt:lpstr>Qu’est-ce qui vous fait peur?</vt:lpstr>
      <vt:lpstr>Présentation PowerPoint</vt:lpstr>
      <vt:lpstr>N’aie pas peur</vt:lpstr>
      <vt:lpstr>1. Dieu me connait personnellement </vt:lpstr>
      <vt:lpstr>2. Dieu est avec moi en tout temps</vt:lpstr>
      <vt:lpstr>3. Dieu m’aime profondément </vt:lpstr>
      <vt:lpstr>4. Ce que Dieu dit, il le fait</vt:lpstr>
      <vt:lpstr>5. Dieu est au contrôle</vt:lpstr>
      <vt:lpstr>Crains Dieu – un paradoxe?</vt:lpstr>
      <vt:lpstr>Ma vie ressemble-t-elle à ceci?</vt:lpstr>
      <vt:lpstr>Refusez de déclasser Dieu!</vt:lpstr>
      <vt:lpstr>Présentation PowerPoint</vt:lpstr>
      <vt:lpstr>N’aie pas peur</vt:lpstr>
      <vt:lpstr>Côtoyez Jésus tous les jours </vt:lpstr>
      <vt:lpstr>Repassez de meilleures choses dans votre esprit</vt:lpstr>
      <vt:lpstr>Présentation PowerPoint</vt:lpstr>
      <vt:lpstr>Demandez pardon et remettez-vous en route</vt:lpstr>
      <vt:lpstr>NE VOYAGEZ PAS SEULS NE VOYAGEZ PAS SEULS NE VOYAGEZ PAS SEULS NE VOYAGEZ PAS SEULS</vt:lpstr>
      <vt:lpstr>Présentation PowerPoint</vt:lpstr>
      <vt:lpstr>1. Côtoyez Jésus tous les jours  2. Repassez de meilleures choses dans votre esprit  3. Attention aux influences!  4. Demandez pardon et remettez-vous en route  5. Ne voyagez pas seuls!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N’aie pas peur. Crains Dieu.</dc:title>
  <dc:creator>owner</dc:creator>
  <cp:lastModifiedBy>Chantal Bilodeau</cp:lastModifiedBy>
  <cp:revision>9</cp:revision>
  <dcterms:created xsi:type="dcterms:W3CDTF">2019-03-16T20:42:12Z</dcterms:created>
  <dcterms:modified xsi:type="dcterms:W3CDTF">2019-03-16T23:30:29Z</dcterms:modified>
</cp:coreProperties>
</file>